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82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03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985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75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897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11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044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72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22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48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96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53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50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75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93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27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71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damateria.com.br/alienacao-trabalh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Filosofia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Trabalho e alienação</a:t>
            </a:r>
            <a:endParaRPr lang="pt-BR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30" y="0"/>
            <a:ext cx="2732609" cy="1800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86377" y="5409127"/>
            <a:ext cx="311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Professor Igor Alves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19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318"/>
          </a:xfrm>
        </p:spPr>
        <p:txBody>
          <a:bodyPr/>
          <a:lstStyle/>
          <a:p>
            <a:r>
              <a:rPr lang="pt-BR" dirty="0" smtClean="0"/>
              <a:t>Trabalho em Karl Marx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634904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Marx, o trabalho é a forma como o ser humano constrói sua identidade ao superar obstáculos comuns do dia a dia, através de sua imaginação e capacidade de produção. O desenvolvimento da cultura fundamentou-se na produção, ou seja, no trabalho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Deste modo, o ser humano diferenciou-se dos outros seres da natureza pela construção de artefatos que visavam melhorar a vida de todos. A função do trabalho é compreendida como a capacidade produzir coisas para suprir suas necessidades. No caso do trabalho como forma de humanização, o resultado obtido é o bem-estar geral.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5348" y="2160590"/>
            <a:ext cx="3063909" cy="36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1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25004"/>
            <a:ext cx="8596668" cy="656821"/>
          </a:xfrm>
        </p:spPr>
        <p:txBody>
          <a:bodyPr>
            <a:normAutofit/>
          </a:bodyPr>
          <a:lstStyle/>
          <a:p>
            <a:r>
              <a:rPr lang="pt-BR" dirty="0" smtClean="0"/>
              <a:t>O trabalho alienado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alienação (do latim, </a:t>
            </a:r>
            <a:r>
              <a:rPr lang="pt-BR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alienatio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significa estar fora de algo, estar alheio a algo. No caso da alienação do trabalho, ela é o efeito do trabalhador não ter acesso aos bens que ele mesmo produz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partir da revolução industrial, o trabalhador é alienado dos meios de produção, que passam a ser propriedade de um pequeno grupo (a burguesia). Por conseguinte, essa burguesia é, também, dona do produto final. Resta ao trabalhador, apenas, a posse de si mesmo, entendida como força de trabalho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r="28298"/>
          <a:stretch/>
        </p:blipFill>
        <p:spPr>
          <a:xfrm>
            <a:off x="4367952" y="4778062"/>
            <a:ext cx="3024521" cy="1970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o explicativo em elipse 6"/>
          <p:cNvSpPr/>
          <p:nvPr/>
        </p:nvSpPr>
        <p:spPr>
          <a:xfrm>
            <a:off x="7263685" y="3103808"/>
            <a:ext cx="2665926" cy="1764405"/>
          </a:xfrm>
          <a:prstGeom prst="wedgeEllipseCallout">
            <a:avLst>
              <a:gd name="adj1" fmla="val -96389"/>
              <a:gd name="adj2" fmla="val 4440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Na manufatura e no artesanato, o trabalhador utiliza a ferramenta; na fábrica, ele é um servo da 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máquina. (MARX, O Capital)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o Explicativo 1 7"/>
          <p:cNvSpPr/>
          <p:nvPr/>
        </p:nvSpPr>
        <p:spPr>
          <a:xfrm>
            <a:off x="476518" y="4108361"/>
            <a:ext cx="2859110" cy="2640169"/>
          </a:xfrm>
          <a:prstGeom prst="borderCallout1">
            <a:avLst>
              <a:gd name="adj1" fmla="val 55204"/>
              <a:gd name="adj2" fmla="val 100072"/>
              <a:gd name="adj3" fmla="val 54995"/>
              <a:gd name="adj4" fmla="val 130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O trabalhador passa a ser precificado e compreendido como mais um custo dentro do processo produtivo, um análogo às máquinas e ferramentas. Esse pensamento, é responsável pela desumanização do trabalhador e a origem do </a:t>
            </a:r>
            <a:r>
              <a:rPr lang="pt-BR" sz="1600" dirty="0"/>
              <a:t>trabalho alienado.</a:t>
            </a:r>
          </a:p>
        </p:txBody>
      </p:sp>
    </p:spTree>
    <p:extLst>
      <p:ext uri="{BB962C8B-B14F-4D97-AF65-F5344CB8AC3E}">
        <p14:creationId xmlns:p14="http://schemas.microsoft.com/office/powerpoint/2010/main" val="198576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/>
          <a:lstStyle/>
          <a:p>
            <a:r>
              <a:rPr lang="pt-BR" dirty="0" smtClean="0"/>
              <a:t>O trabalho alienado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99890"/>
            <a:ext cx="8118935" cy="257071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62885" y="4082604"/>
            <a:ext cx="7830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tirinha faz uma crítica ao processo de alienação do trabalho. Anteriormente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, na manufatura e no artesanato, um trabalhador era dono dos meios de produção e participava de todo o processo, desde a aquisição da matéria-prima até a venda do produto final.</a:t>
            </a:r>
          </a:p>
          <a:p>
            <a:pPr algn="just"/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Deste modo, tinha total consciência sobre valor agregado por seu trabalho, que corresponde ao valor do produto final subtraindo o valor dos custos de produção.</a:t>
            </a:r>
          </a:p>
        </p:txBody>
      </p:sp>
    </p:spTree>
    <p:extLst>
      <p:ext uri="{BB962C8B-B14F-4D97-AF65-F5344CB8AC3E}">
        <p14:creationId xmlns:p14="http://schemas.microsoft.com/office/powerpoint/2010/main" val="361644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80304"/>
            <a:ext cx="8596668" cy="85000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Processo de reificação e fetichismo da mercadoria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99246" y="1442434"/>
            <a:ext cx="4462124" cy="4598927"/>
          </a:xfrm>
        </p:spPr>
        <p:txBody>
          <a:bodyPr>
            <a:normAutofit/>
          </a:bodyPr>
          <a:lstStyle/>
          <a:p>
            <a:pPr algn="just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fetichismo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é o processo pelo qual a mercadoria, ser inanimado, é considerada como se tivesse vida, fazendo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 que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os valores de troca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tornem superiores aos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valores de uso e determinem as relações entre os homens, e não vice-versa. Ou seja, a relação entre os produtores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não aparece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como sendo relação entre eles próprios(relação humana), mas entre os produtos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seu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trabalho. Por exemplo, as relações não são entre alfaiate e carpinteiro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mas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entre casaco e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mesa.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089970" y="1442434"/>
            <a:ext cx="4184034" cy="4598929"/>
          </a:xfrm>
        </p:spPr>
        <p:txBody>
          <a:bodyPr>
            <a:normAutofit/>
          </a:bodyPr>
          <a:lstStyle/>
          <a:p>
            <a:pPr algn="just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consequência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, a "humanização" da mercadoria leva à desumanização do homem, a sua coisificação,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reificação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(do latim res, "coisa"), sendo o próprio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homem transformado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em mercadoria (sua força de trabalho tem um preço no mercado).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275786"/>
            <a:ext cx="4184036" cy="258221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475" y="3004630"/>
            <a:ext cx="3736087" cy="2946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/>
          <p:cNvSpPr txBox="1"/>
          <p:nvPr/>
        </p:nvSpPr>
        <p:spPr>
          <a:xfrm>
            <a:off x="5705946" y="6041361"/>
            <a:ext cx="338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processo de reificação o ser humano é transformado em mercadoria, em “coisa”.</a:t>
            </a:r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1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90659"/>
            <a:ext cx="8596668" cy="54949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Mais-valia e lucro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7334" y="1184856"/>
            <a:ext cx="4184035" cy="5241702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mais-valia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 o resultado da diferença entre o valor produzido e o valor pago ao trabalhador em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função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seu trabalho (salário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Alienado de todo processo produtivo,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proletariado vende seu único bem, que é a força de trabalho, e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essa força de trabalho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 a ser posse do capitalista. O capitalista é o dono da matéria-prima, do maquinário, da força de trabalho (do trabalhador), do produto final e, por conseguinte, do lucro.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0490" y="1184856"/>
            <a:ext cx="3670479" cy="524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6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Leitura complementar obrigatória e exercícios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Capítulo 6: Trabalho, alienação e consumo. Tópicos 1,2 e 5. [OBRIGATÓRIO]</a:t>
            </a:r>
          </a:p>
          <a:p>
            <a:r>
              <a:rPr lang="pt-BR" dirty="0"/>
              <a:t>Leitura opcional: </a:t>
            </a:r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://www.todamateria.com.br/alienacao-trabalho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r>
              <a:rPr lang="pt-BR" dirty="0" smtClean="0"/>
              <a:t>Exercícios no </a:t>
            </a:r>
            <a:r>
              <a:rPr lang="pt-BR" dirty="0" err="1" smtClean="0"/>
              <a:t>google</a:t>
            </a:r>
            <a:r>
              <a:rPr lang="pt-BR" dirty="0" smtClean="0"/>
              <a:t> </a:t>
            </a:r>
            <a:r>
              <a:rPr lang="pt-BR" dirty="0" err="1" smtClean="0"/>
              <a:t>forms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07285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353</TotalTime>
  <Words>650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Facetado</vt:lpstr>
      <vt:lpstr>Filosofia</vt:lpstr>
      <vt:lpstr>Trabalho em Karl Marx</vt:lpstr>
      <vt:lpstr>O trabalho alienado</vt:lpstr>
      <vt:lpstr>O trabalho alienado</vt:lpstr>
      <vt:lpstr>Processo de reificação e fetichismo da mercadoria</vt:lpstr>
      <vt:lpstr>Mais-valia e lucro</vt:lpstr>
      <vt:lpstr>Leitura complementar obrigatória e exercícios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Henrique</dc:creator>
  <cp:lastModifiedBy>Igor Alves</cp:lastModifiedBy>
  <cp:revision>25</cp:revision>
  <dcterms:created xsi:type="dcterms:W3CDTF">2020-03-30T14:39:27Z</dcterms:created>
  <dcterms:modified xsi:type="dcterms:W3CDTF">2020-04-02T00:54:04Z</dcterms:modified>
</cp:coreProperties>
</file>