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Alves" initials="IA" lastIdx="1" clrIdx="0">
    <p:extLst>
      <p:ext uri="{19B8F6BF-5375-455C-9EA6-DF929625EA0E}">
        <p15:presenceInfo xmlns:p15="http://schemas.microsoft.com/office/powerpoint/2012/main" userId="Igor Alv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82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98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75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89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11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04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72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22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5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5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7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9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7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A77-67F0-4343-8089-281C4A1285B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7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Sociologia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 formas de conhecimento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30" y="0"/>
            <a:ext cx="2732609" cy="180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78675" y="5349922"/>
            <a:ext cx="668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Professor Igor Alves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9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8039" y="609600"/>
            <a:ext cx="7895963" cy="704045"/>
          </a:xfrm>
        </p:spPr>
        <p:txBody>
          <a:bodyPr/>
          <a:lstStyle/>
          <a:p>
            <a:r>
              <a:rPr lang="pt-BR" dirty="0" smtClean="0"/>
              <a:t>Os tipos de conhecimento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1506828"/>
            <a:ext cx="6877318" cy="453519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68192" y="6042026"/>
            <a:ext cx="4782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https://www.diferenca.com/conhecimento-empirico-cientifico-filosofico-e-teologico/</a:t>
            </a:r>
          </a:p>
        </p:txBody>
      </p:sp>
    </p:spTree>
    <p:extLst>
      <p:ext uri="{BB962C8B-B14F-4D97-AF65-F5344CB8AC3E}">
        <p14:creationId xmlns:p14="http://schemas.microsoft.com/office/powerpoint/2010/main" val="18903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Conhecimento empírico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98450" marR="6350" indent="-285750" algn="just">
              <a:lnSpc>
                <a:spcPct val="108600"/>
              </a:lnSpc>
              <a:spcBef>
                <a:spcPts val="740"/>
              </a:spcBef>
              <a:buFont typeface="Wingdings" panose="05000000000000000000" pitchFamily="2" charset="2"/>
              <a:buChar char="Ø"/>
              <a:tabLst>
                <a:tab pos="165735" algn="l"/>
              </a:tabLst>
            </a:pPr>
            <a:r>
              <a:rPr lang="pt-BR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</a:t>
            </a:r>
            <a:r>
              <a:rPr lang="pt-BR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4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</a:t>
            </a:r>
            <a:r>
              <a:rPr lang="pt-BR" b="1" spc="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empírico ou vulgar</a:t>
            </a:r>
            <a:r>
              <a:rPr lang="pt-BR" b="1" spc="3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</a:t>
            </a:r>
            <a:r>
              <a:rPr lang="pt-BR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basead</a:t>
            </a:r>
            <a:r>
              <a:rPr lang="pt-BR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</a:t>
            </a:r>
            <a:r>
              <a:rPr lang="pt-BR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naquil</a:t>
            </a:r>
            <a:r>
              <a:rPr lang="pt-BR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transmitid</a:t>
            </a:r>
            <a:r>
              <a:rPr lang="pt-BR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t-BR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</a:t>
            </a:r>
            <a:r>
              <a:rPr lang="pt-BR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cotidianas</a:t>
            </a:r>
            <a:r>
              <a:rPr lang="pt-BR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manifestando-s</a:t>
            </a:r>
            <a:r>
              <a:rPr lang="pt-BR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t-BR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opiniões,</a:t>
            </a:r>
            <a:r>
              <a:rPr lang="pt-BR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</a:t>
            </a:r>
            <a:r>
              <a:rPr lang="pt-BR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concepçõe</a:t>
            </a:r>
            <a:r>
              <a:rPr lang="pt-BR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pt-BR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prevalece</a:t>
            </a:r>
            <a:r>
              <a:rPr lang="pt-BR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determinad</a:t>
            </a:r>
            <a:r>
              <a:rPr lang="pt-BR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pt-BR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pt-BR" spc="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Esse conhecimento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portas para 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investigação científica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pois ele é uma forma de saber que estabelece o primeiro contato com o mundo.</a:t>
            </a:r>
            <a:endParaRPr lang="pt-BR" spc="1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" marR="6350" indent="-153035" algn="just">
              <a:lnSpc>
                <a:spcPct val="108600"/>
              </a:lnSpc>
              <a:spcBef>
                <a:spcPts val="740"/>
              </a:spcBef>
              <a:buChar char="•"/>
              <a:tabLst>
                <a:tab pos="165735" algn="l"/>
              </a:tabLst>
            </a:pPr>
            <a:endParaRPr lang="pt-BR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Calibri"/>
              <a:buChar char="•"/>
            </a:pPr>
            <a:endParaRPr lang="pt-BR" sz="1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352" y="2160589"/>
            <a:ext cx="4600558" cy="29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Conhecimento religioso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8675" y="1930400"/>
            <a:ext cx="3881437" cy="3881437"/>
          </a:xfrm>
        </p:spPr>
      </p:pic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pc="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conhecimento sustenta</a:t>
            </a:r>
            <a:r>
              <a:rPr lang="pt-BR" spc="9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crenç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pt-BR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transcendente,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pt-BR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percepçã</a:t>
            </a:r>
            <a:r>
              <a:rPr lang="pt-BR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explicaçã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pt-BR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religioso ou teológico está ligado ao sobrenatural, como um produto do intelecto do ser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 ligado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fé, com interpretações do mundo por intermédio de mensagens ou manifestações divinas </a:t>
            </a:r>
          </a:p>
        </p:txBody>
      </p:sp>
    </p:spTree>
    <p:extLst>
      <p:ext uri="{BB962C8B-B14F-4D97-AF65-F5344CB8AC3E}">
        <p14:creationId xmlns:p14="http://schemas.microsoft.com/office/powerpoint/2010/main" val="304279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Conhecimento filosófico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compreensã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coisa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valendo-s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pensament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</a:t>
            </a:r>
            <a:r>
              <a:rPr lang="pt-BR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lógico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poré</a:t>
            </a:r>
            <a:r>
              <a:rPr lang="pt-BR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preocupaçã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cientificament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pt-BR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pt-BR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filosófico nasce a partir das reflexões que o ser humano faz sobre questões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subjetivas.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3072776"/>
            <a:ext cx="4184650" cy="20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Conhecimento científico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286322"/>
            <a:ext cx="4183062" cy="3629968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asead</a:t>
            </a:r>
            <a:r>
              <a:rPr lang="pt-BR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pc="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rigoroso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investigação</a:t>
            </a:r>
            <a:r>
              <a:rPr lang="pt-BR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</a:t>
            </a:r>
            <a:r>
              <a:rPr lang="pt-BR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pt-BR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íve</a:t>
            </a:r>
            <a:r>
              <a:rPr lang="pt-BR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pc="1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  <a:r>
              <a:rPr lang="pt-BR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correçã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refutação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podend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absorve</a:t>
            </a:r>
            <a:r>
              <a:rPr lang="pt-BR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inovaçõe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</a:t>
            </a:r>
            <a:r>
              <a:rPr lang="pt-B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permanentement</a:t>
            </a:r>
            <a:r>
              <a:rPr lang="pt-BR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pt-BR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</a:t>
            </a:r>
            <a:r>
              <a:rPr lang="pt-BR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</a:t>
            </a:r>
            <a:r>
              <a:rPr lang="pt-BR" spc="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científico compreende as informações e fatos que são comprovados por meio da ciência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13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Senso Comum e Ciência: opostos ou complementares?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8"/>
            <a:ext cx="5464159" cy="388077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Conhecimentos opostos (perspectiva positivista)</a:t>
            </a:r>
          </a:p>
          <a:p>
            <a:pPr marL="0" indent="0">
              <a:buNone/>
            </a:pPr>
            <a:endParaRPr lang="pt-BR" sz="2400" b="1" dirty="0" smtClean="0"/>
          </a:p>
          <a:p>
            <a:pPr>
              <a:buFontTx/>
              <a:buChar char="-"/>
            </a:pPr>
            <a:r>
              <a:rPr lang="pt-BR" dirty="0" smtClean="0"/>
              <a:t>Conhecimento Científico é neutro e racional;</a:t>
            </a:r>
          </a:p>
          <a:p>
            <a:pPr>
              <a:buFontTx/>
              <a:buChar char="-"/>
            </a:pPr>
            <a:r>
              <a:rPr lang="pt-BR" dirty="0" smtClean="0"/>
              <a:t>Conhecimento Científico em superior ao senso comum;</a:t>
            </a:r>
          </a:p>
          <a:p>
            <a:pPr>
              <a:buFontTx/>
              <a:buChar char="-"/>
            </a:pPr>
            <a:r>
              <a:rPr lang="pt-BR" dirty="0" smtClean="0"/>
              <a:t>O conhecimento científico é o único válido;</a:t>
            </a:r>
          </a:p>
          <a:p>
            <a:pPr>
              <a:buFontTx/>
              <a:buChar char="-"/>
            </a:pPr>
            <a:r>
              <a:rPr lang="pt-BR" dirty="0" smtClean="0"/>
              <a:t>Tem suas origens no iluminismo.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27" t="5405" r="-527" b="22731"/>
          <a:stretch/>
        </p:blipFill>
        <p:spPr>
          <a:xfrm>
            <a:off x="5824016" y="3975793"/>
            <a:ext cx="2445242" cy="202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 explicativo em elipse 4"/>
          <p:cNvSpPr/>
          <p:nvPr/>
        </p:nvSpPr>
        <p:spPr>
          <a:xfrm>
            <a:off x="6866524" y="1930400"/>
            <a:ext cx="2573689" cy="181520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Todos os bons intelectos têm repetido, desde o tempo de Bacon, que não pode haver qualquer conhecimento real senão aquele baseado em fatos observáveis.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11366" y="5888765"/>
            <a:ext cx="2340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Auguste Comte   1798 - 1857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35452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Senso Comum e Ciência: opostos ou complementares?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5277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Conhecimentos complementares</a:t>
            </a:r>
          </a:p>
          <a:p>
            <a:pPr marL="0" indent="0">
              <a:buNone/>
            </a:pPr>
            <a:endParaRPr lang="pt-BR" b="1" dirty="0" smtClean="0"/>
          </a:p>
          <a:p>
            <a:pPr algn="just">
              <a:buFontTx/>
              <a:buChar char="-"/>
            </a:pPr>
            <a:r>
              <a:rPr lang="pt-BR" dirty="0" smtClean="0"/>
              <a:t>A aproximação torna o conhecimento científico mais acessível e inteligível a todos, ao passo que torna o conhecimento do senso comum mais crítico</a:t>
            </a:r>
          </a:p>
          <a:p>
            <a:pPr marL="0" indent="0">
              <a:buNone/>
            </a:pP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334" y="2947916"/>
            <a:ext cx="3176018" cy="26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5954334" y="5604634"/>
            <a:ext cx="2674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O sociólogo português Boaventura de Sousa Santos é defensor da perspectiva em que conhecimento científico e senso comum são complementares</a:t>
            </a:r>
          </a:p>
        </p:txBody>
      </p:sp>
    </p:spTree>
    <p:extLst>
      <p:ext uri="{BB962C8B-B14F-4D97-AF65-F5344CB8AC3E}">
        <p14:creationId xmlns:p14="http://schemas.microsoft.com/office/powerpoint/2010/main" val="200907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 complementar obrigatória</a:t>
            </a:r>
            <a:br>
              <a:rPr lang="pt-BR" dirty="0" smtClean="0"/>
            </a:br>
            <a:r>
              <a:rPr lang="pt-BR" dirty="0" smtClean="0"/>
              <a:t>e 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diferentes formas de conhecimento. Páginas de 1 a 5.</a:t>
            </a:r>
          </a:p>
          <a:p>
            <a:r>
              <a:rPr lang="pt-BR" dirty="0" smtClean="0"/>
              <a:t>Exercícios no Google </a:t>
            </a:r>
            <a:r>
              <a:rPr lang="pt-BR" dirty="0" err="1" smtClean="0"/>
              <a:t>Forms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5281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386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Facetado</vt:lpstr>
      <vt:lpstr>Sociologia</vt:lpstr>
      <vt:lpstr>Os tipos de conhecimento</vt:lpstr>
      <vt:lpstr>Conhecimento empírico</vt:lpstr>
      <vt:lpstr>Conhecimento religioso</vt:lpstr>
      <vt:lpstr>Conhecimento filosófico</vt:lpstr>
      <vt:lpstr>Conhecimento científico</vt:lpstr>
      <vt:lpstr>Senso Comum e Ciência: opostos ou complementares?</vt:lpstr>
      <vt:lpstr>Senso Comum e Ciência: opostos ou complementares?</vt:lpstr>
      <vt:lpstr>Leitura complementar obrigatória e Exercícios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Henrique</dc:creator>
  <cp:lastModifiedBy>Igor Alves</cp:lastModifiedBy>
  <cp:revision>23</cp:revision>
  <dcterms:created xsi:type="dcterms:W3CDTF">2020-03-30T14:39:27Z</dcterms:created>
  <dcterms:modified xsi:type="dcterms:W3CDTF">2020-03-31T21:25:09Z</dcterms:modified>
</cp:coreProperties>
</file>